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76" r:id="rId9"/>
    <p:sldId id="277" r:id="rId10"/>
    <p:sldId id="278" r:id="rId11"/>
    <p:sldId id="297" r:id="rId12"/>
    <p:sldId id="298" r:id="rId13"/>
    <p:sldId id="264" r:id="rId14"/>
    <p:sldId id="279" r:id="rId15"/>
    <p:sldId id="266" r:id="rId16"/>
    <p:sldId id="280" r:id="rId17"/>
    <p:sldId id="287" r:id="rId18"/>
    <p:sldId id="284" r:id="rId19"/>
    <p:sldId id="285" r:id="rId20"/>
    <p:sldId id="286" r:id="rId21"/>
    <p:sldId id="288" r:id="rId22"/>
    <p:sldId id="289" r:id="rId23"/>
    <p:sldId id="268" r:id="rId24"/>
    <p:sldId id="290" r:id="rId25"/>
    <p:sldId id="291" r:id="rId26"/>
    <p:sldId id="292" r:id="rId27"/>
    <p:sldId id="293" r:id="rId28"/>
    <p:sldId id="273" r:id="rId29"/>
    <p:sldId id="294" r:id="rId30"/>
    <p:sldId id="274" r:id="rId31"/>
    <p:sldId id="295" r:id="rId32"/>
    <p:sldId id="296" r:id="rId33"/>
    <p:sldId id="299" r:id="rId34"/>
    <p:sldId id="271" r:id="rId35"/>
    <p:sldId id="272" r:id="rId36"/>
    <p:sldId id="300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259"/>
            <p14:sldId id="260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  <p14:section name="Excess" id="{6974659B-725B-402A-92B7-4336CE5FBE6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98" autoAdjust="0"/>
  </p:normalViewPr>
  <p:slideViewPr>
    <p:cSldViewPr snapToGrid="0">
      <p:cViewPr varScale="1">
        <p:scale>
          <a:sx n="103" d="100"/>
          <a:sy n="103" d="100"/>
        </p:scale>
        <p:origin x="11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  <dgm:t>
        <a:bodyPr/>
        <a:lstStyle/>
        <a:p>
          <a:endParaRPr lang="en-US"/>
        </a:p>
      </dgm:t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  <dgm:t>
        <a:bodyPr/>
        <a:lstStyle/>
        <a:p>
          <a:endParaRPr lang="en-US"/>
        </a:p>
      </dgm:t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  <dgm:t>
        <a:bodyPr/>
        <a:lstStyle/>
        <a:p>
          <a:endParaRPr lang="en-US"/>
        </a:p>
      </dgm:t>
    </dgm:pt>
    <dgm:pt modelId="{5495D695-F0B9-4B25-AA33-83F3A13CBBA2}" type="pres">
      <dgm:prSet presAssocID="{54EB47FD-12E2-4315-9788-D890440F9993}" presName="spN" presStyleCnt="0"/>
      <dgm:spPr/>
    </dgm:pt>
  </dgm:ptLst>
  <dgm:cxnLst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 smtClean="0"/>
            <a:t>Investigate</a:t>
          </a:r>
          <a:endParaRPr lang="en-US" dirty="0"/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C93A-0984-4824-9436-2CE1D5695CFB}" type="pres">
      <dgm:prSet presAssocID="{D0A429AA-AB57-4798-B053-B734077115A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0BE63FB-3B2C-4674-A4F0-F423A225943C}" type="pres">
      <dgm:prSet presAssocID="{D0A429AA-AB57-4798-B053-B734077115A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9F231F-0C9D-4D40-8FC1-DBFB669CB4EE}" type="pres">
      <dgm:prSet presAssocID="{36C4DAA9-6C35-47B3-9CB2-23FC05D7597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D07C125-797F-4599-A7D3-6D0FC75E1949}" type="pres">
      <dgm:prSet presAssocID="{36C4DAA9-6C35-47B3-9CB2-23FC05D7597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805B4-8B77-47CF-B794-4E1D6D948914}" type="pres">
      <dgm:prSet presAssocID="{3CA995E0-34A8-4F83-909E-02F8F59C002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1BE0BC5-D0F9-4C3B-B9CE-0E62C76431AA}" type="pres">
      <dgm:prSet presAssocID="{3CA995E0-34A8-4F83-909E-02F8F59C0028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  <dgm:t>
        <a:bodyPr/>
        <a:lstStyle/>
        <a:p>
          <a:endParaRPr lang="en-US"/>
        </a:p>
      </dgm:t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  <dgm:t>
        <a:bodyPr/>
        <a:lstStyle/>
        <a:p>
          <a:endParaRPr lang="en-US"/>
        </a:p>
      </dgm:t>
    </dgm:pt>
    <dgm:pt modelId="{C6F01DA2-4E8A-4065-8051-5D1BEFA10ECA}" type="pres">
      <dgm:prSet presAssocID="{D0CA26B6-01AF-4BD5-A1C2-1160E681AAE7}" presName="spN" presStyleCnt="0"/>
      <dgm:spPr/>
    </dgm:pt>
  </dgm:ptLst>
  <dgm:cxnLst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  <dgm:t>
        <a:bodyPr/>
        <a:lstStyle/>
        <a:p>
          <a:endParaRPr lang="en-US"/>
        </a:p>
      </dgm:t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  <dgm:t>
        <a:bodyPr/>
        <a:lstStyle/>
        <a:p>
          <a:endParaRPr lang="en-US"/>
        </a:p>
      </dgm:t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  <dgm:t>
        <a:bodyPr/>
        <a:lstStyle/>
        <a:p>
          <a:endParaRPr lang="en-US"/>
        </a:p>
      </dgm:t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  <dgm:t>
        <a:bodyPr/>
        <a:lstStyle/>
        <a:p>
          <a:endParaRPr lang="en-US"/>
        </a:p>
      </dgm:t>
    </dgm:pt>
    <dgm:pt modelId="{C6F01DA2-4E8A-4065-8051-5D1BEFA10ECA}" type="pres">
      <dgm:prSet presAssocID="{D0CA26B6-01AF-4BD5-A1C2-1160E681AAE7}" presName="spN" presStyleCnt="0"/>
      <dgm:spPr/>
    </dgm:pt>
  </dgm:ptLst>
  <dgm:cxnLst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 smtClean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 smtClean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 smtClean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 smtClean="0"/>
            <a:t>Подготовить </a:t>
          </a:r>
          <a:r>
            <a:rPr lang="en-US" dirty="0" smtClean="0"/>
            <a:t>Fake Data</a:t>
          </a:r>
          <a:endParaRPr lang="en-US" dirty="0"/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 smtClean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 smtClean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Investigate</a:t>
          </a:r>
          <a:endParaRPr lang="en-US" sz="1600" kern="1200" dirty="0"/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Подготовить </a:t>
          </a:r>
          <a:r>
            <a:rPr lang="en-US" sz="1200" kern="1200" dirty="0" smtClean="0"/>
            <a:t>Fake Data</a:t>
          </a:r>
          <a:endParaRPr lang="en-US" sz="1200" kern="1200" dirty="0"/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7/20/2018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7/20/2018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бывают разные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24894"/>
            <a:ext cx="3352800" cy="33528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dirty="0" err="1" smtClean="0"/>
              <a:t>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 smtClean="0"/>
              <a:t> №1: </a:t>
            </a:r>
            <a:r>
              <a:rPr lang="ru-RU" dirty="0" smtClean="0"/>
              <a:t>Готовое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 smtClean="0"/>
              <a:t>паттерн</a:t>
            </a:r>
            <a:r>
              <a:rPr lang="ru-RU" dirty="0" smtClean="0"/>
              <a:t>ы</a:t>
            </a:r>
            <a:r>
              <a:rPr lang="ru-RU" dirty="0" smtClean="0"/>
              <a:t> </a:t>
            </a:r>
          </a:p>
          <a:p>
            <a:r>
              <a:rPr lang="en-US" dirty="0" smtClean="0"/>
              <a:t>Domain </a:t>
            </a:r>
            <a:r>
              <a:rPr lang="ru-RU" dirty="0" smtClean="0"/>
              <a:t>паттерн</a:t>
            </a:r>
          </a:p>
          <a:p>
            <a:r>
              <a:rPr lang="en-US" dirty="0" smtClean="0"/>
              <a:t>Copy-Paste </a:t>
            </a:r>
            <a:r>
              <a:rPr lang="ru-RU" dirty="0" smtClean="0"/>
              <a:t>с прошлого проекта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 smtClean="0"/>
              <a:t> №2: </a:t>
            </a:r>
            <a:r>
              <a:rPr lang="ru-RU" dirty="0"/>
              <a:t>Взаимодействие </a:t>
            </a:r>
            <a:r>
              <a:rPr lang="ru-RU" dirty="0"/>
              <a:t>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Сначала весь код</a:t>
            </a:r>
          </a:p>
          <a:p>
            <a:r>
              <a:rPr lang="ru-RU" dirty="0" smtClean="0"/>
              <a:t>Потом все тесты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Пишем </a:t>
            </a:r>
            <a:r>
              <a:rPr lang="ru-RU" dirty="0"/>
              <a:t>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2238A-F491-420D-8EA2-8B00DAF68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1120</Words>
  <Application>Microsoft Office PowerPoint</Application>
  <PresentationFormat>Widescreen</PresentationFormat>
  <Paragraphs>321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Test Last, Test First, TDD</vt:lpstr>
      <vt:lpstr>Инструменты бывают разные</vt:lpstr>
      <vt:lpstr>Test Last vs TDD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192</cp:revision>
  <dcterms:created xsi:type="dcterms:W3CDTF">2018-07-15T07:49:08Z</dcterms:created>
  <dcterms:modified xsi:type="dcterms:W3CDTF">2018-07-20T18:00:20Z</dcterms:modified>
</cp:coreProperties>
</file>